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90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07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5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8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7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8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create auto-updating charts in excel - YouTube">
            <a:extLst>
              <a:ext uri="{FF2B5EF4-FFF2-40B4-BE49-F238E27FC236}">
                <a16:creationId xmlns:a16="http://schemas.microsoft.com/office/drawing/2014/main" id="{E0A60FA1-6ECA-4726-B5D5-0896F307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9" y="2232292"/>
            <a:ext cx="5786667" cy="32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553646-8D3B-4946-B5A4-DE7D4FB16CF1}"/>
              </a:ext>
            </a:extLst>
          </p:cNvPr>
          <p:cNvSpPr txBox="1"/>
          <p:nvPr/>
        </p:nvSpPr>
        <p:spPr>
          <a:xfrm>
            <a:off x="583894" y="561860"/>
            <a:ext cx="5938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lgerian" panose="04020705040A02060702" pitchFamily="82" charset="0"/>
              </a:rPr>
              <a:t>Gráficos y tipos de gráficos en Excel.</a:t>
            </a:r>
          </a:p>
        </p:txBody>
      </p:sp>
    </p:spTree>
    <p:extLst>
      <p:ext uri="{BB962C8B-B14F-4D97-AF65-F5344CB8AC3E}">
        <p14:creationId xmlns:p14="http://schemas.microsoft.com/office/powerpoint/2010/main" val="59093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9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8</Words>
  <Application>Microsoft Office PowerPoint</Application>
  <PresentationFormat>Presentación en pantalla (4:3)</PresentationFormat>
  <Paragraphs>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Algerian</vt:lpstr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</dc:creator>
  <cp:keywords/>
  <dc:description>generated using python-pptx</dc:description>
  <cp:lastModifiedBy>Usuario</cp:lastModifiedBy>
  <cp:revision>2</cp:revision>
  <dcterms:created xsi:type="dcterms:W3CDTF">2013-01-27T09:14:16Z</dcterms:created>
  <dcterms:modified xsi:type="dcterms:W3CDTF">2025-10-03T15:47:32Z</dcterms:modified>
  <cp:category/>
</cp:coreProperties>
</file>